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1" r:id="rId4"/>
    <p:sldId id="260" r:id="rId5"/>
    <p:sldId id="262" r:id="rId6"/>
    <p:sldId id="263" r:id="rId7"/>
    <p:sldId id="264" r:id="rId8"/>
    <p:sldId id="265" r:id="rId9"/>
    <p:sldId id="269" r:id="rId10"/>
    <p:sldId id="270" r:id="rId11"/>
    <p:sldId id="266" r:id="rId12"/>
    <p:sldId id="268" r:id="rId13"/>
    <p:sldId id="271" r:id="rId14"/>
    <p:sldId id="272" r:id="rId1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F55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04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30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00E3BD-CB00-4B22-B065-1A4E43B5D4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CF2730D-5CFD-4573-868C-C25D123AD8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76E9E44-34B4-4450-BD4E-9A61E27C35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D3537-E080-4CBB-A282-0E4886137F5F}" type="datetimeFigureOut">
              <a:rPr lang="ko-KR" altLang="en-US" smtClean="0"/>
              <a:t>2020-07-16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3AE5E3B-1233-42A6-8485-13BF51177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F10AA53-F80A-4996-989E-867C42F463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C3E54-5EEA-4F0D-BA3F-18FFDF2DE6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9772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384460-8DF6-4C57-A0F3-D54383E0C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38C45A6-880C-4175-9852-255BB1F999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6B82850-A1D9-4293-9126-332900E8A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D3537-E080-4CBB-A282-0E4886137F5F}" type="datetimeFigureOut">
              <a:rPr lang="ko-KR" altLang="en-US" smtClean="0"/>
              <a:t>2020-07-16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24207C5-26AF-4134-9735-1383A963C0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AD5A6E7-99A7-4255-B3C3-D4C97391C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C3E54-5EEA-4F0D-BA3F-18FFDF2DE6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77286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78C5C9E-966B-4F6F-A08A-F8E7597C5BB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8C715D1-CB7D-4EEC-87E8-7848EE1D76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59523F9-5978-4D20-9256-EC6B65B5C5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D3537-E080-4CBB-A282-0E4886137F5F}" type="datetimeFigureOut">
              <a:rPr lang="ko-KR" altLang="en-US" smtClean="0"/>
              <a:t>2020-07-16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7BAFAB6-DA0F-43DE-AD05-C6B6F2EAAF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423E407-C564-4A40-83EC-A7CFEFAB7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C3E54-5EEA-4F0D-BA3F-18FFDF2DE6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32029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F9D394-9FD4-4822-87A6-29F15B0A0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A420AB9-8E96-47D2-974F-F9348E8E43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9824561-27B2-4E96-9550-C98FDAF072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D3537-E080-4CBB-A282-0E4886137F5F}" type="datetimeFigureOut">
              <a:rPr lang="ko-KR" altLang="en-US" smtClean="0"/>
              <a:t>2020-07-16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572AB31-7470-47A6-9A27-C1AAF8DF4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C015DF6-7ACA-403B-8C3B-6C4B91C3CF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C3E54-5EEA-4F0D-BA3F-18FFDF2DE6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69830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8AD6BE-146B-4E2D-AD92-6AC0EE5B41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82D1685-9E9E-4AF3-90DA-E2DA10C8CF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6A12F37-E4A7-441E-B00C-0BEBEA0FFB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D3537-E080-4CBB-A282-0E4886137F5F}" type="datetimeFigureOut">
              <a:rPr lang="ko-KR" altLang="en-US" smtClean="0"/>
              <a:t>2020-07-16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059F8BD-E3EA-4EA9-A2A8-9104C3CA6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E8CBBF-3DF3-454D-8197-C677FE4C7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C3E54-5EEA-4F0D-BA3F-18FFDF2DE6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05181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BE6A72-589A-455C-91B9-CBD5DC1ED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739B798-E03C-4C7B-BC6B-958589D64B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81339A5-9003-4B1B-95D1-DF5D330DEB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C1DAB5C-C185-4825-8303-6CD95B6E5F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D3537-E080-4CBB-A282-0E4886137F5F}" type="datetimeFigureOut">
              <a:rPr lang="ko-KR" altLang="en-US" smtClean="0"/>
              <a:t>2020-07-16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9A772C3-4654-4198-8B22-6ADB34D7A5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F0F0BF8-7F33-4216-A65C-748F9F17B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C3E54-5EEA-4F0D-BA3F-18FFDF2DE6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77151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AEFB1D-DB74-4204-99A6-454EB68ED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34B811C-1DF4-4647-8112-9ACFCF9490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6A3CE16-2FEE-42FD-BBFE-59E8EE9326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3BCE2BC-525E-4BB5-B3C6-BC94D4CD83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DB15887-58B1-4B53-9D9D-BBDE442135A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9C2F038-C171-41DA-90DD-02D97CB6E7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D3537-E080-4CBB-A282-0E4886137F5F}" type="datetimeFigureOut">
              <a:rPr lang="ko-KR" altLang="en-US" smtClean="0"/>
              <a:t>2020-07-16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93766CE-6C6F-442C-B36D-A16D3BFD11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4F92C26-52FC-4AB4-A38D-C9B98847E8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C3E54-5EEA-4F0D-BA3F-18FFDF2DE6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08255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0FE576-85F2-4169-80CB-94BA99172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E53103B-6931-4D75-B84F-75B60D34FB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D3537-E080-4CBB-A282-0E4886137F5F}" type="datetimeFigureOut">
              <a:rPr lang="ko-KR" altLang="en-US" smtClean="0"/>
              <a:t>2020-07-16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575782B-499C-45F6-80B3-D8A195D0B0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3EF8591-ED42-4D94-A375-A03D97FEF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C3E54-5EEA-4F0D-BA3F-18FFDF2DE6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5333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1F4CBF3-1A40-4A35-B90C-2E606B11BA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D3537-E080-4CBB-A282-0E4886137F5F}" type="datetimeFigureOut">
              <a:rPr lang="ko-KR" altLang="en-US" smtClean="0"/>
              <a:t>2020-07-16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3306B3F-E494-4A8B-BB6B-9BB066B9DA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B03F137-4383-49EB-BE31-0A79EAFB34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C3E54-5EEA-4F0D-BA3F-18FFDF2DE6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48486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6A0F5C-4362-48F3-8988-9623E595E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66CB631-FC33-4EFF-98B7-12B75C3D96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E28C20B-A764-4299-8F18-CC49199ADE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D065E6C-151E-4344-B9DB-636A57BE72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D3537-E080-4CBB-A282-0E4886137F5F}" type="datetimeFigureOut">
              <a:rPr lang="ko-KR" altLang="en-US" smtClean="0"/>
              <a:t>2020-07-16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BB3A331-B0AF-4095-9CAA-841AE010BD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1661835-2E42-4A05-B685-7B8B03D496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C3E54-5EEA-4F0D-BA3F-18FFDF2DE6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55143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BA1308-A439-4009-9FD4-90737C6660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0841B39-64F9-4637-B645-47C6CBE25B8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BC0CFF2-6F43-4FFD-AD0A-34F6E7F47B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6CB5AB6-E864-4727-8FC8-D1A8D2E40C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D3537-E080-4CBB-A282-0E4886137F5F}" type="datetimeFigureOut">
              <a:rPr lang="ko-KR" altLang="en-US" smtClean="0"/>
              <a:t>2020-07-16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31D8BE2-1684-4DEE-8F40-B41060DBFC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DB15E91-6759-45BC-8A03-46B3A447FC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C3E54-5EEA-4F0D-BA3F-18FFDF2DE6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84536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11C6EC9-9AE5-41D7-B136-2AAAA22981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C5E9196-7DD7-462C-BF03-8DFE0884F6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85D2BC8-B85F-4613-8671-830C48CE4A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5D3537-E080-4CBB-A282-0E4886137F5F}" type="datetimeFigureOut">
              <a:rPr lang="ko-KR" altLang="en-US" smtClean="0"/>
              <a:t>2020-07-16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974AA67-03C8-430E-B8AD-B97D5D08C0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A46E4D6-2F85-4F00-8F06-05675B0421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1C3E54-5EEA-4F0D-BA3F-18FFDF2DE6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55378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63E851B-C3DA-4BBB-B241-6E82200D05C7}"/>
              </a:ext>
            </a:extLst>
          </p:cNvPr>
          <p:cNvSpPr txBox="1"/>
          <p:nvPr/>
        </p:nvSpPr>
        <p:spPr>
          <a:xfrm>
            <a:off x="2069284" y="1714450"/>
            <a:ext cx="8053430" cy="369332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dist"/>
            <a:r>
              <a:rPr lang="ko-KR" altLang="en-US" b="1" dirty="0">
                <a:solidFill>
                  <a:schemeClr val="bg1"/>
                </a:solidFill>
              </a:rPr>
              <a:t>원종고등학교 진로아카데미 컴퓨터공학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B64F4D5-B854-4B54-80BA-E0686314B0CB}"/>
              </a:ext>
            </a:extLst>
          </p:cNvPr>
          <p:cNvSpPr txBox="1"/>
          <p:nvPr/>
        </p:nvSpPr>
        <p:spPr>
          <a:xfrm>
            <a:off x="2069285" y="2465895"/>
            <a:ext cx="8053429" cy="230832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en-US" altLang="ko-KR" sz="7200" b="1" dirty="0">
                <a:solidFill>
                  <a:srgbClr val="2F5597"/>
                </a:solidFill>
              </a:rPr>
              <a:t>HTML</a:t>
            </a:r>
            <a:r>
              <a:rPr lang="ko-KR" altLang="en-US" sz="7200" b="1" dirty="0">
                <a:solidFill>
                  <a:srgbClr val="2F5597"/>
                </a:solidFill>
              </a:rPr>
              <a:t>을 이용하여</a:t>
            </a:r>
            <a:endParaRPr lang="en-US" altLang="ko-KR" sz="7200" b="1" dirty="0">
              <a:solidFill>
                <a:srgbClr val="2F5597"/>
              </a:solidFill>
            </a:endParaRPr>
          </a:p>
          <a:p>
            <a:pPr algn="dist"/>
            <a:r>
              <a:rPr lang="en-US" altLang="ko-KR" sz="7200" b="1" dirty="0">
                <a:solidFill>
                  <a:srgbClr val="2F5597"/>
                </a:solidFill>
              </a:rPr>
              <a:t>WEB SITE </a:t>
            </a:r>
            <a:r>
              <a:rPr lang="ko-KR" altLang="en-US" sz="7200" b="1" dirty="0">
                <a:solidFill>
                  <a:srgbClr val="2F5597"/>
                </a:solidFill>
              </a:rPr>
              <a:t>만들기</a:t>
            </a:r>
            <a:endParaRPr lang="en-US" altLang="ko-KR" sz="7200" b="1" dirty="0">
              <a:solidFill>
                <a:srgbClr val="2F559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53485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6797C5C-F2B7-4E87-9DE0-FF60373EA3BE}"/>
              </a:ext>
            </a:extLst>
          </p:cNvPr>
          <p:cNvSpPr txBox="1"/>
          <p:nvPr/>
        </p:nvSpPr>
        <p:spPr>
          <a:xfrm>
            <a:off x="0" y="313489"/>
            <a:ext cx="1375794" cy="369332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dist"/>
            <a:r>
              <a:rPr lang="ko-KR" altLang="en-US" b="1" dirty="0">
                <a:solidFill>
                  <a:schemeClr val="bg1"/>
                </a:solidFill>
              </a:rPr>
              <a:t>기본 준비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E83C85D-092B-489F-B8C8-6ED611A7F8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87" t="26250" r="39219" b="15416"/>
          <a:stretch/>
        </p:blipFill>
        <p:spPr>
          <a:xfrm>
            <a:off x="2103407" y="775100"/>
            <a:ext cx="7985185" cy="467100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C7DC1CE-A435-4901-861F-E5C6EADF1E37}"/>
              </a:ext>
            </a:extLst>
          </p:cNvPr>
          <p:cNvSpPr txBox="1"/>
          <p:nvPr/>
        </p:nvSpPr>
        <p:spPr>
          <a:xfrm>
            <a:off x="2103407" y="5622889"/>
            <a:ext cx="81937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2F5597"/>
                </a:solidFill>
              </a:rPr>
              <a:t>3. </a:t>
            </a:r>
            <a:r>
              <a:rPr lang="ko-KR" altLang="en-US" b="1" dirty="0">
                <a:solidFill>
                  <a:srgbClr val="2F5597"/>
                </a:solidFill>
              </a:rPr>
              <a:t>메모장을 닫지 않은 상태에서 폴더의 </a:t>
            </a:r>
            <a:r>
              <a:rPr lang="en-US" altLang="ko-KR" b="1" dirty="0">
                <a:solidFill>
                  <a:srgbClr val="2F5597"/>
                </a:solidFill>
              </a:rPr>
              <a:t>.html</a:t>
            </a:r>
            <a:r>
              <a:rPr lang="ko-KR" altLang="en-US" b="1" dirty="0">
                <a:solidFill>
                  <a:srgbClr val="2F5597"/>
                </a:solidFill>
              </a:rPr>
              <a:t>파일을 </a:t>
            </a:r>
            <a:r>
              <a:rPr lang="en-US" altLang="ko-KR" b="1" dirty="0">
                <a:solidFill>
                  <a:srgbClr val="2F5597"/>
                </a:solidFill>
              </a:rPr>
              <a:t>chrome</a:t>
            </a:r>
            <a:r>
              <a:rPr lang="ko-KR" altLang="en-US" b="1" dirty="0">
                <a:solidFill>
                  <a:srgbClr val="2F5597"/>
                </a:solidFill>
              </a:rPr>
              <a:t>에서 열어줍니다</a:t>
            </a:r>
            <a:r>
              <a:rPr lang="en-US" altLang="ko-KR" b="1" dirty="0">
                <a:solidFill>
                  <a:srgbClr val="2F5597"/>
                </a:solidFill>
              </a:rPr>
              <a:t>.</a:t>
            </a:r>
            <a:endParaRPr lang="ko-KR" altLang="en-US" b="1" dirty="0">
              <a:solidFill>
                <a:srgbClr val="2F559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73347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6797C5C-F2B7-4E87-9DE0-FF60373EA3BE}"/>
              </a:ext>
            </a:extLst>
          </p:cNvPr>
          <p:cNvSpPr txBox="1"/>
          <p:nvPr/>
        </p:nvSpPr>
        <p:spPr>
          <a:xfrm>
            <a:off x="0" y="313489"/>
            <a:ext cx="1375794" cy="369332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dist"/>
            <a:r>
              <a:rPr lang="ko-KR" altLang="en-US" b="1" dirty="0">
                <a:solidFill>
                  <a:schemeClr val="bg1"/>
                </a:solidFill>
              </a:rPr>
              <a:t>기본 문법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C3A2B35-55AA-4761-B571-A6224C23DC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/>
          <a:stretch/>
        </p:blipFill>
        <p:spPr>
          <a:xfrm>
            <a:off x="3464653" y="622309"/>
            <a:ext cx="4706310" cy="529459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7788469-9141-4329-BBE0-7F5BECD760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8455" r="50000"/>
          <a:stretch/>
        </p:blipFill>
        <p:spPr>
          <a:xfrm>
            <a:off x="1132512" y="950219"/>
            <a:ext cx="9647341" cy="5594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612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60C5E254-73B6-43E2-A6F0-601EAC7190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/>
          <a:stretch/>
        </p:blipFill>
        <p:spPr>
          <a:xfrm>
            <a:off x="2402018" y="391644"/>
            <a:ext cx="5399743" cy="607471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6797C5C-F2B7-4E87-9DE0-FF60373EA3BE}"/>
              </a:ext>
            </a:extLst>
          </p:cNvPr>
          <p:cNvSpPr txBox="1"/>
          <p:nvPr/>
        </p:nvSpPr>
        <p:spPr>
          <a:xfrm>
            <a:off x="0" y="313489"/>
            <a:ext cx="1375794" cy="369332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dist"/>
            <a:r>
              <a:rPr lang="ko-KR" altLang="en-US" b="1" dirty="0">
                <a:solidFill>
                  <a:schemeClr val="bg1"/>
                </a:solidFill>
              </a:rPr>
              <a:t>기본 문법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7EDAA30-8D83-431B-9F9A-A12B01A65D3E}"/>
              </a:ext>
            </a:extLst>
          </p:cNvPr>
          <p:cNvSpPr/>
          <p:nvPr/>
        </p:nvSpPr>
        <p:spPr>
          <a:xfrm>
            <a:off x="2447152" y="3075438"/>
            <a:ext cx="2673350" cy="297302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5AB8A5A-6A32-4897-9ECD-B6B9A573B65C}"/>
              </a:ext>
            </a:extLst>
          </p:cNvPr>
          <p:cNvSpPr/>
          <p:nvPr/>
        </p:nvSpPr>
        <p:spPr>
          <a:xfrm>
            <a:off x="2447152" y="3330312"/>
            <a:ext cx="2544298" cy="77470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9DDEFC4-4270-46E5-AC56-218D48A0C55A}"/>
              </a:ext>
            </a:extLst>
          </p:cNvPr>
          <p:cNvSpPr/>
          <p:nvPr/>
        </p:nvSpPr>
        <p:spPr>
          <a:xfrm>
            <a:off x="2448084" y="4105012"/>
            <a:ext cx="2342030" cy="1683392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95606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6797C5C-F2B7-4E87-9DE0-FF60373EA3BE}"/>
              </a:ext>
            </a:extLst>
          </p:cNvPr>
          <p:cNvSpPr txBox="1"/>
          <p:nvPr/>
        </p:nvSpPr>
        <p:spPr>
          <a:xfrm>
            <a:off x="0" y="313489"/>
            <a:ext cx="1375794" cy="369332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dist"/>
            <a:r>
              <a:rPr lang="ko-KR" altLang="en-US" b="1" dirty="0">
                <a:solidFill>
                  <a:schemeClr val="bg1"/>
                </a:solidFill>
              </a:rPr>
              <a:t>응용하기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BBFAFB0-B2B8-4182-B60C-C6DF62617B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547"/>
          <a:stretch/>
        </p:blipFill>
        <p:spPr>
          <a:xfrm>
            <a:off x="3343276" y="313489"/>
            <a:ext cx="5238749" cy="595876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E5E31FB-456F-4BA6-9082-083620129C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875" t="9957" r="4141" b="14306"/>
          <a:stretch/>
        </p:blipFill>
        <p:spPr>
          <a:xfrm>
            <a:off x="847725" y="1078152"/>
            <a:ext cx="10848975" cy="5194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114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3B64F4D5-B854-4B54-80BA-E0686314B0CB}"/>
              </a:ext>
            </a:extLst>
          </p:cNvPr>
          <p:cNvSpPr txBox="1"/>
          <p:nvPr/>
        </p:nvSpPr>
        <p:spPr>
          <a:xfrm>
            <a:off x="2731171" y="205040"/>
            <a:ext cx="6729658" cy="644791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41300" b="1" dirty="0">
                <a:solidFill>
                  <a:srgbClr val="2F5597"/>
                </a:solidFill>
              </a:rPr>
              <a:t>끝</a:t>
            </a:r>
            <a:endParaRPr lang="en-US" altLang="ko-KR" sz="41300" b="1" dirty="0">
              <a:solidFill>
                <a:srgbClr val="2F559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2056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6797C5C-F2B7-4E87-9DE0-FF60373EA3BE}"/>
              </a:ext>
            </a:extLst>
          </p:cNvPr>
          <p:cNvSpPr txBox="1"/>
          <p:nvPr/>
        </p:nvSpPr>
        <p:spPr>
          <a:xfrm>
            <a:off x="0" y="313489"/>
            <a:ext cx="1375794" cy="369332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dist"/>
            <a:r>
              <a:rPr lang="ko-KR" altLang="en-US" b="1" dirty="0">
                <a:solidFill>
                  <a:schemeClr val="bg1"/>
                </a:solidFill>
              </a:rPr>
              <a:t>기본 준비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C96773A-5ECA-4B5C-9ACC-623DF93661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815" t="5541" r="66752" b="87343"/>
          <a:stretch/>
        </p:blipFill>
        <p:spPr>
          <a:xfrm>
            <a:off x="1375794" y="1680771"/>
            <a:ext cx="1870745" cy="21811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85442AB-98E6-4800-BE0E-CE7860880950}"/>
              </a:ext>
            </a:extLst>
          </p:cNvPr>
          <p:cNvSpPr txBox="1"/>
          <p:nvPr/>
        </p:nvSpPr>
        <p:spPr>
          <a:xfrm>
            <a:off x="833417" y="4153950"/>
            <a:ext cx="30492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2F5597"/>
                </a:solidFill>
              </a:rPr>
              <a:t>1. </a:t>
            </a:r>
            <a:r>
              <a:rPr lang="ko-KR" altLang="en-US" b="1" dirty="0">
                <a:solidFill>
                  <a:srgbClr val="2F5597"/>
                </a:solidFill>
              </a:rPr>
              <a:t>새 폴더 하나를 만듭니다</a:t>
            </a:r>
            <a:r>
              <a:rPr lang="en-US" altLang="ko-KR" b="1" dirty="0">
                <a:solidFill>
                  <a:srgbClr val="2F5597"/>
                </a:solidFill>
              </a:rPr>
              <a:t>.</a:t>
            </a:r>
            <a:endParaRPr lang="ko-KR" altLang="en-US" b="1" dirty="0">
              <a:solidFill>
                <a:srgbClr val="2F5597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CF11E36-CAFD-4E1F-9BDD-4EA9279EFF5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672" t="20833" r="42265" b="31250"/>
          <a:stretch/>
        </p:blipFill>
        <p:spPr>
          <a:xfrm>
            <a:off x="4426534" y="1072655"/>
            <a:ext cx="7348084" cy="4036765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0C97A735-1535-4F65-9024-BFED2D069055}"/>
              </a:ext>
            </a:extLst>
          </p:cNvPr>
          <p:cNvSpPr/>
          <p:nvPr/>
        </p:nvSpPr>
        <p:spPr>
          <a:xfrm>
            <a:off x="5398839" y="4330579"/>
            <a:ext cx="781051" cy="41920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E837838-6C8A-4EDA-AB3F-00B4972FB323}"/>
              </a:ext>
            </a:extLst>
          </p:cNvPr>
          <p:cNvSpPr/>
          <p:nvPr/>
        </p:nvSpPr>
        <p:spPr>
          <a:xfrm>
            <a:off x="8913827" y="4890782"/>
            <a:ext cx="1211685" cy="2186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B1989AE-6300-49DA-A1C4-333B66BCCDEC}"/>
              </a:ext>
            </a:extLst>
          </p:cNvPr>
          <p:cNvSpPr/>
          <p:nvPr/>
        </p:nvSpPr>
        <p:spPr>
          <a:xfrm>
            <a:off x="6497798" y="1300294"/>
            <a:ext cx="364397" cy="2186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E6A3AE5-777F-4DA4-B6D6-925F4C63E9A0}"/>
              </a:ext>
            </a:extLst>
          </p:cNvPr>
          <p:cNvSpPr txBox="1"/>
          <p:nvPr/>
        </p:nvSpPr>
        <p:spPr>
          <a:xfrm>
            <a:off x="4027987" y="5188374"/>
            <a:ext cx="8145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2F5597"/>
                </a:solidFill>
              </a:rPr>
              <a:t>2. 1.</a:t>
            </a:r>
            <a:r>
              <a:rPr lang="ko-KR" altLang="en-US" b="1" dirty="0">
                <a:solidFill>
                  <a:srgbClr val="2F5597"/>
                </a:solidFill>
              </a:rPr>
              <a:t>의 폴더에 메모장 하나를 위와 같은 형식으로 다른 이름으로 저장합니다</a:t>
            </a:r>
            <a:r>
              <a:rPr lang="en-US" altLang="ko-KR" b="1" dirty="0">
                <a:solidFill>
                  <a:srgbClr val="2F5597"/>
                </a:solidFill>
              </a:rPr>
              <a:t>.</a:t>
            </a:r>
            <a:endParaRPr lang="ko-KR" altLang="en-US" b="1" dirty="0">
              <a:solidFill>
                <a:srgbClr val="2F559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80989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6797C5C-F2B7-4E87-9DE0-FF60373EA3BE}"/>
              </a:ext>
            </a:extLst>
          </p:cNvPr>
          <p:cNvSpPr txBox="1"/>
          <p:nvPr/>
        </p:nvSpPr>
        <p:spPr>
          <a:xfrm>
            <a:off x="0" y="313489"/>
            <a:ext cx="1375794" cy="369332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dist"/>
            <a:r>
              <a:rPr lang="ko-KR" altLang="en-US" b="1" dirty="0">
                <a:solidFill>
                  <a:schemeClr val="bg1"/>
                </a:solidFill>
              </a:rPr>
              <a:t>기본 준비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E83C85D-092B-489F-B8C8-6ED611A7F8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87" t="26250" r="39219" b="15416"/>
          <a:stretch/>
        </p:blipFill>
        <p:spPr>
          <a:xfrm>
            <a:off x="2103407" y="775100"/>
            <a:ext cx="7985185" cy="467100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C7DC1CE-A435-4901-861F-E5C6EADF1E37}"/>
              </a:ext>
            </a:extLst>
          </p:cNvPr>
          <p:cNvSpPr txBox="1"/>
          <p:nvPr/>
        </p:nvSpPr>
        <p:spPr>
          <a:xfrm>
            <a:off x="2103407" y="5622889"/>
            <a:ext cx="81937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2F5597"/>
                </a:solidFill>
              </a:rPr>
              <a:t>3. </a:t>
            </a:r>
            <a:r>
              <a:rPr lang="ko-KR" altLang="en-US" b="1" dirty="0">
                <a:solidFill>
                  <a:srgbClr val="2F5597"/>
                </a:solidFill>
              </a:rPr>
              <a:t>메모장을 닫지 않은 상태에서 폴더의 </a:t>
            </a:r>
            <a:r>
              <a:rPr lang="en-US" altLang="ko-KR" b="1" dirty="0">
                <a:solidFill>
                  <a:srgbClr val="2F5597"/>
                </a:solidFill>
              </a:rPr>
              <a:t>.html</a:t>
            </a:r>
            <a:r>
              <a:rPr lang="ko-KR" altLang="en-US" b="1" dirty="0">
                <a:solidFill>
                  <a:srgbClr val="2F5597"/>
                </a:solidFill>
              </a:rPr>
              <a:t>파일을 </a:t>
            </a:r>
            <a:r>
              <a:rPr lang="en-US" altLang="ko-KR" b="1" dirty="0">
                <a:solidFill>
                  <a:srgbClr val="2F5597"/>
                </a:solidFill>
              </a:rPr>
              <a:t>chrome</a:t>
            </a:r>
            <a:r>
              <a:rPr lang="ko-KR" altLang="en-US" b="1" dirty="0">
                <a:solidFill>
                  <a:srgbClr val="2F5597"/>
                </a:solidFill>
              </a:rPr>
              <a:t>에서 열어줍니다</a:t>
            </a:r>
            <a:r>
              <a:rPr lang="en-US" altLang="ko-KR" b="1" dirty="0">
                <a:solidFill>
                  <a:srgbClr val="2F5597"/>
                </a:solidFill>
              </a:rPr>
              <a:t>.</a:t>
            </a:r>
            <a:endParaRPr lang="ko-KR" altLang="en-US" b="1" dirty="0">
              <a:solidFill>
                <a:srgbClr val="2F559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54854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6797C5C-F2B7-4E87-9DE0-FF60373EA3BE}"/>
              </a:ext>
            </a:extLst>
          </p:cNvPr>
          <p:cNvSpPr txBox="1"/>
          <p:nvPr/>
        </p:nvSpPr>
        <p:spPr>
          <a:xfrm>
            <a:off x="0" y="313489"/>
            <a:ext cx="1375794" cy="369332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dist"/>
            <a:r>
              <a:rPr lang="ko-KR" altLang="en-US" b="1" dirty="0">
                <a:solidFill>
                  <a:schemeClr val="bg1"/>
                </a:solidFill>
              </a:rPr>
              <a:t>기본 문법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22CCC1-646F-4925-9692-FC149E064690}"/>
              </a:ext>
            </a:extLst>
          </p:cNvPr>
          <p:cNvSpPr txBox="1"/>
          <p:nvPr/>
        </p:nvSpPr>
        <p:spPr>
          <a:xfrm>
            <a:off x="1782735" y="5990513"/>
            <a:ext cx="8918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2F5597"/>
                </a:solidFill>
              </a:rPr>
              <a:t>메모장에 내용을 입력한 후</a:t>
            </a:r>
            <a:r>
              <a:rPr lang="en-US" altLang="ko-KR" b="1" dirty="0">
                <a:solidFill>
                  <a:srgbClr val="2F5597"/>
                </a:solidFill>
              </a:rPr>
              <a:t>, </a:t>
            </a:r>
            <a:r>
              <a:rPr lang="en-US" altLang="ko-KR" b="1" dirty="0" err="1">
                <a:solidFill>
                  <a:srgbClr val="2F5597"/>
                </a:solidFill>
              </a:rPr>
              <a:t>ctrl+s</a:t>
            </a:r>
            <a:r>
              <a:rPr lang="ko-KR" altLang="en-US" b="1" dirty="0">
                <a:solidFill>
                  <a:srgbClr val="2F5597"/>
                </a:solidFill>
              </a:rPr>
              <a:t>로 저장</a:t>
            </a:r>
            <a:r>
              <a:rPr lang="en-US" altLang="ko-KR" b="1" dirty="0">
                <a:solidFill>
                  <a:srgbClr val="2F5597"/>
                </a:solidFill>
              </a:rPr>
              <a:t>, chrome </a:t>
            </a:r>
            <a:r>
              <a:rPr lang="ko-KR" altLang="en-US" b="1" dirty="0">
                <a:solidFill>
                  <a:srgbClr val="2F5597"/>
                </a:solidFill>
              </a:rPr>
              <a:t>등 브라우저에서 </a:t>
            </a:r>
            <a:r>
              <a:rPr lang="en-US" altLang="ko-KR" b="1" dirty="0">
                <a:solidFill>
                  <a:srgbClr val="2F5597"/>
                </a:solidFill>
              </a:rPr>
              <a:t>F5</a:t>
            </a:r>
            <a:r>
              <a:rPr lang="ko-KR" altLang="en-US" b="1" dirty="0">
                <a:solidFill>
                  <a:srgbClr val="2F5597"/>
                </a:solidFill>
              </a:rPr>
              <a:t>로 </a:t>
            </a:r>
            <a:r>
              <a:rPr lang="ko-KR" altLang="en-US" b="1" dirty="0" err="1">
                <a:solidFill>
                  <a:srgbClr val="2F5597"/>
                </a:solidFill>
              </a:rPr>
              <a:t>새로고침</a:t>
            </a:r>
            <a:r>
              <a:rPr lang="en-US" altLang="ko-KR" b="1" dirty="0">
                <a:solidFill>
                  <a:srgbClr val="2F5597"/>
                </a:solidFill>
              </a:rPr>
              <a:t>.</a:t>
            </a:r>
            <a:endParaRPr lang="ko-KR" altLang="en-US" b="1" dirty="0">
              <a:solidFill>
                <a:srgbClr val="2F5597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5067ECF-916F-494A-8315-E72AEFC7FB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/>
          <a:stretch/>
        </p:blipFill>
        <p:spPr>
          <a:xfrm>
            <a:off x="3507971" y="498155"/>
            <a:ext cx="4887884" cy="5498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7673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7BFE8338-7E1C-4001-A077-6263E59F0D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/>
          <a:stretch/>
        </p:blipFill>
        <p:spPr>
          <a:xfrm>
            <a:off x="3480262" y="498155"/>
            <a:ext cx="4414250" cy="496603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6797C5C-F2B7-4E87-9DE0-FF60373EA3BE}"/>
              </a:ext>
            </a:extLst>
          </p:cNvPr>
          <p:cNvSpPr txBox="1"/>
          <p:nvPr/>
        </p:nvSpPr>
        <p:spPr>
          <a:xfrm>
            <a:off x="0" y="313489"/>
            <a:ext cx="1375794" cy="369332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dist"/>
            <a:r>
              <a:rPr lang="ko-KR" altLang="en-US" b="1" dirty="0">
                <a:solidFill>
                  <a:schemeClr val="bg1"/>
                </a:solidFill>
              </a:rPr>
              <a:t>기본 문법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98ECC6-1F02-4378-9AEA-DFE28424C79F}"/>
              </a:ext>
            </a:extLst>
          </p:cNvPr>
          <p:cNvSpPr txBox="1"/>
          <p:nvPr/>
        </p:nvSpPr>
        <p:spPr>
          <a:xfrm>
            <a:off x="1782735" y="5990513"/>
            <a:ext cx="8918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2F5597"/>
                </a:solidFill>
              </a:rPr>
              <a:t>메모장에 내용을 입력한 후</a:t>
            </a:r>
            <a:r>
              <a:rPr lang="en-US" altLang="ko-KR" b="1" dirty="0">
                <a:solidFill>
                  <a:srgbClr val="2F5597"/>
                </a:solidFill>
              </a:rPr>
              <a:t>, </a:t>
            </a:r>
            <a:r>
              <a:rPr lang="en-US" altLang="ko-KR" b="1" dirty="0" err="1">
                <a:solidFill>
                  <a:srgbClr val="2F5597"/>
                </a:solidFill>
              </a:rPr>
              <a:t>ctrl+s</a:t>
            </a:r>
            <a:r>
              <a:rPr lang="ko-KR" altLang="en-US" b="1" dirty="0">
                <a:solidFill>
                  <a:srgbClr val="2F5597"/>
                </a:solidFill>
              </a:rPr>
              <a:t>로 저장</a:t>
            </a:r>
            <a:r>
              <a:rPr lang="en-US" altLang="ko-KR" b="1" dirty="0">
                <a:solidFill>
                  <a:srgbClr val="2F5597"/>
                </a:solidFill>
              </a:rPr>
              <a:t>, chrome </a:t>
            </a:r>
            <a:r>
              <a:rPr lang="ko-KR" altLang="en-US" b="1" dirty="0">
                <a:solidFill>
                  <a:srgbClr val="2F5597"/>
                </a:solidFill>
              </a:rPr>
              <a:t>등 브라우저에서 </a:t>
            </a:r>
            <a:r>
              <a:rPr lang="en-US" altLang="ko-KR" b="1" dirty="0">
                <a:solidFill>
                  <a:srgbClr val="2F5597"/>
                </a:solidFill>
              </a:rPr>
              <a:t>F5</a:t>
            </a:r>
            <a:r>
              <a:rPr lang="ko-KR" altLang="en-US" b="1" dirty="0">
                <a:solidFill>
                  <a:srgbClr val="2F5597"/>
                </a:solidFill>
              </a:rPr>
              <a:t>로 </a:t>
            </a:r>
            <a:r>
              <a:rPr lang="ko-KR" altLang="en-US" b="1" dirty="0" err="1">
                <a:solidFill>
                  <a:srgbClr val="2F5597"/>
                </a:solidFill>
              </a:rPr>
              <a:t>새로고침</a:t>
            </a:r>
            <a:r>
              <a:rPr lang="en-US" altLang="ko-KR" b="1" dirty="0">
                <a:solidFill>
                  <a:srgbClr val="2F5597"/>
                </a:solidFill>
              </a:rPr>
              <a:t>.</a:t>
            </a:r>
            <a:endParaRPr lang="ko-KR" altLang="en-US" b="1" dirty="0">
              <a:solidFill>
                <a:srgbClr val="2F5597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3D5A23-925A-4644-9AF9-C0CE2E1A4EF6}"/>
              </a:ext>
            </a:extLst>
          </p:cNvPr>
          <p:cNvSpPr txBox="1"/>
          <p:nvPr/>
        </p:nvSpPr>
        <p:spPr>
          <a:xfrm>
            <a:off x="1996195" y="3778444"/>
            <a:ext cx="779822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>
                <a:solidFill>
                  <a:srgbClr val="2F5597"/>
                </a:solidFill>
              </a:rPr>
              <a:t>&lt;strong&gt;</a:t>
            </a:r>
            <a:r>
              <a:rPr lang="ko-KR" altLang="en-US" sz="4400" b="1" dirty="0">
                <a:solidFill>
                  <a:srgbClr val="2F5597"/>
                </a:solidFill>
              </a:rPr>
              <a:t>강조내용</a:t>
            </a:r>
            <a:r>
              <a:rPr lang="en-US" altLang="ko-KR" sz="4400" b="1" dirty="0">
                <a:solidFill>
                  <a:srgbClr val="2F5597"/>
                </a:solidFill>
              </a:rPr>
              <a:t>&lt;/strong&gt;</a:t>
            </a:r>
            <a:endParaRPr lang="ko-KR" altLang="en-US" sz="4400" b="1" dirty="0">
              <a:solidFill>
                <a:srgbClr val="2F559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28357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6797C5C-F2B7-4E87-9DE0-FF60373EA3BE}"/>
              </a:ext>
            </a:extLst>
          </p:cNvPr>
          <p:cNvSpPr txBox="1"/>
          <p:nvPr/>
        </p:nvSpPr>
        <p:spPr>
          <a:xfrm>
            <a:off x="0" y="313489"/>
            <a:ext cx="1375794" cy="369332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dist"/>
            <a:r>
              <a:rPr lang="ko-KR" altLang="en-US" b="1" dirty="0">
                <a:solidFill>
                  <a:schemeClr val="bg1"/>
                </a:solidFill>
              </a:rPr>
              <a:t>기본 문법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98ECC6-1F02-4378-9AEA-DFE28424C79F}"/>
              </a:ext>
            </a:extLst>
          </p:cNvPr>
          <p:cNvSpPr txBox="1"/>
          <p:nvPr/>
        </p:nvSpPr>
        <p:spPr>
          <a:xfrm>
            <a:off x="1782735" y="5990513"/>
            <a:ext cx="8918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2F5597"/>
                </a:solidFill>
              </a:rPr>
              <a:t>메모장에 내용을 입력한 후</a:t>
            </a:r>
            <a:r>
              <a:rPr lang="en-US" altLang="ko-KR" b="1" dirty="0">
                <a:solidFill>
                  <a:srgbClr val="2F5597"/>
                </a:solidFill>
              </a:rPr>
              <a:t>, </a:t>
            </a:r>
            <a:r>
              <a:rPr lang="en-US" altLang="ko-KR" b="1" dirty="0" err="1">
                <a:solidFill>
                  <a:srgbClr val="2F5597"/>
                </a:solidFill>
              </a:rPr>
              <a:t>ctrl+s</a:t>
            </a:r>
            <a:r>
              <a:rPr lang="ko-KR" altLang="en-US" b="1" dirty="0">
                <a:solidFill>
                  <a:srgbClr val="2F5597"/>
                </a:solidFill>
              </a:rPr>
              <a:t>로 저장</a:t>
            </a:r>
            <a:r>
              <a:rPr lang="en-US" altLang="ko-KR" b="1" dirty="0">
                <a:solidFill>
                  <a:srgbClr val="2F5597"/>
                </a:solidFill>
              </a:rPr>
              <a:t>, chrome </a:t>
            </a:r>
            <a:r>
              <a:rPr lang="ko-KR" altLang="en-US" b="1" dirty="0">
                <a:solidFill>
                  <a:srgbClr val="2F5597"/>
                </a:solidFill>
              </a:rPr>
              <a:t>등 브라우저에서 </a:t>
            </a:r>
            <a:r>
              <a:rPr lang="en-US" altLang="ko-KR" b="1" dirty="0">
                <a:solidFill>
                  <a:srgbClr val="2F5597"/>
                </a:solidFill>
              </a:rPr>
              <a:t>F5</a:t>
            </a:r>
            <a:r>
              <a:rPr lang="ko-KR" altLang="en-US" b="1" dirty="0">
                <a:solidFill>
                  <a:srgbClr val="2F5597"/>
                </a:solidFill>
              </a:rPr>
              <a:t>로 </a:t>
            </a:r>
            <a:r>
              <a:rPr lang="ko-KR" altLang="en-US" b="1" dirty="0" err="1">
                <a:solidFill>
                  <a:srgbClr val="2F5597"/>
                </a:solidFill>
              </a:rPr>
              <a:t>새로고침</a:t>
            </a:r>
            <a:r>
              <a:rPr lang="en-US" altLang="ko-KR" b="1" dirty="0">
                <a:solidFill>
                  <a:srgbClr val="2F5597"/>
                </a:solidFill>
              </a:rPr>
              <a:t>.</a:t>
            </a:r>
            <a:endParaRPr lang="ko-KR" altLang="en-US" b="1" dirty="0">
              <a:solidFill>
                <a:srgbClr val="2F5597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1695988-0912-419F-B2BB-41545AB223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/>
          <a:stretch/>
        </p:blipFill>
        <p:spPr>
          <a:xfrm>
            <a:off x="990698" y="868680"/>
            <a:ext cx="4551680" cy="512064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F033A4C-4F6F-477E-AE87-5DD368A3FF9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000"/>
          <a:stretch/>
        </p:blipFill>
        <p:spPr>
          <a:xfrm>
            <a:off x="6334415" y="644580"/>
            <a:ext cx="4750880" cy="534474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C152379-8A13-4D14-9A76-1AECF95D5055}"/>
              </a:ext>
            </a:extLst>
          </p:cNvPr>
          <p:cNvSpPr txBox="1"/>
          <p:nvPr/>
        </p:nvSpPr>
        <p:spPr>
          <a:xfrm>
            <a:off x="3595588" y="4410212"/>
            <a:ext cx="452399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>
                <a:solidFill>
                  <a:srgbClr val="2F5597"/>
                </a:solidFill>
              </a:rPr>
              <a:t>&lt;h1&gt;</a:t>
            </a:r>
            <a:r>
              <a:rPr lang="ko-KR" altLang="en-US" sz="4400" b="1" dirty="0">
                <a:solidFill>
                  <a:srgbClr val="2F5597"/>
                </a:solidFill>
              </a:rPr>
              <a:t>제목</a:t>
            </a:r>
            <a:r>
              <a:rPr lang="en-US" altLang="ko-KR" sz="4400" b="1" dirty="0">
                <a:solidFill>
                  <a:srgbClr val="2F5597"/>
                </a:solidFill>
              </a:rPr>
              <a:t>&lt;/h1&gt;</a:t>
            </a:r>
            <a:endParaRPr lang="ko-KR" altLang="en-US" sz="4400" b="1" dirty="0">
              <a:solidFill>
                <a:srgbClr val="2F559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5992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6797C5C-F2B7-4E87-9DE0-FF60373EA3BE}"/>
              </a:ext>
            </a:extLst>
          </p:cNvPr>
          <p:cNvSpPr txBox="1"/>
          <p:nvPr/>
        </p:nvSpPr>
        <p:spPr>
          <a:xfrm>
            <a:off x="0" y="313489"/>
            <a:ext cx="1375794" cy="369332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dist"/>
            <a:r>
              <a:rPr lang="ko-KR" altLang="en-US" b="1" dirty="0">
                <a:solidFill>
                  <a:schemeClr val="bg1"/>
                </a:solidFill>
              </a:rPr>
              <a:t>기본 문법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10B1E98-790B-461F-81E7-C6C9B04763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/>
          <a:stretch/>
        </p:blipFill>
        <p:spPr>
          <a:xfrm>
            <a:off x="864524" y="806656"/>
            <a:ext cx="4982094" cy="560485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6997271-6E03-4419-9F52-02BD1CC491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000"/>
          <a:stretch/>
        </p:blipFill>
        <p:spPr>
          <a:xfrm>
            <a:off x="6229003" y="806655"/>
            <a:ext cx="4982093" cy="56048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5913B13-78E0-4472-B47F-1C3F0288E9BA}"/>
              </a:ext>
            </a:extLst>
          </p:cNvPr>
          <p:cNvSpPr txBox="1"/>
          <p:nvPr/>
        </p:nvSpPr>
        <p:spPr>
          <a:xfrm>
            <a:off x="1175326" y="4345499"/>
            <a:ext cx="43604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>
                <a:solidFill>
                  <a:srgbClr val="2F5597"/>
                </a:solidFill>
              </a:rPr>
              <a:t>&lt;a&gt;</a:t>
            </a:r>
            <a:r>
              <a:rPr lang="ko-KR" altLang="en-US" sz="4400" b="1" dirty="0">
                <a:solidFill>
                  <a:srgbClr val="2F5597"/>
                </a:solidFill>
              </a:rPr>
              <a:t>텍스트</a:t>
            </a:r>
            <a:r>
              <a:rPr lang="en-US" altLang="ko-KR" sz="4400" b="1" dirty="0">
                <a:solidFill>
                  <a:srgbClr val="2F5597"/>
                </a:solidFill>
              </a:rPr>
              <a:t>&lt;/a&gt;</a:t>
            </a:r>
            <a:endParaRPr lang="ko-KR" altLang="en-US" sz="4400" b="1" dirty="0">
              <a:solidFill>
                <a:srgbClr val="2F5597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4EA328-C1BA-4F4C-876D-4F5340FBEDBF}"/>
              </a:ext>
            </a:extLst>
          </p:cNvPr>
          <p:cNvSpPr txBox="1"/>
          <p:nvPr/>
        </p:nvSpPr>
        <p:spPr>
          <a:xfrm>
            <a:off x="2008806" y="5114940"/>
            <a:ext cx="79083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>
                <a:solidFill>
                  <a:srgbClr val="2F5597"/>
                </a:solidFill>
              </a:rPr>
              <a:t>&lt;a </a:t>
            </a:r>
            <a:r>
              <a:rPr lang="en-US" altLang="ko-KR" sz="4400" b="1" dirty="0" err="1">
                <a:solidFill>
                  <a:srgbClr val="FF0000"/>
                </a:solidFill>
              </a:rPr>
              <a:t>href</a:t>
            </a:r>
            <a:r>
              <a:rPr lang="en-US" altLang="ko-KR" sz="4400" b="1" dirty="0">
                <a:solidFill>
                  <a:srgbClr val="FF0000"/>
                </a:solidFill>
              </a:rPr>
              <a:t>=“</a:t>
            </a:r>
            <a:r>
              <a:rPr lang="ko-KR" altLang="en-US" sz="4400" b="1" dirty="0">
                <a:solidFill>
                  <a:srgbClr val="FF0000"/>
                </a:solidFill>
              </a:rPr>
              <a:t>주소</a:t>
            </a:r>
            <a:r>
              <a:rPr lang="en-US" altLang="ko-KR" sz="4400" b="1" dirty="0">
                <a:solidFill>
                  <a:srgbClr val="FF0000"/>
                </a:solidFill>
              </a:rPr>
              <a:t>”</a:t>
            </a:r>
            <a:r>
              <a:rPr lang="en-US" altLang="ko-KR" sz="4400" b="1" dirty="0">
                <a:solidFill>
                  <a:srgbClr val="2F5597"/>
                </a:solidFill>
              </a:rPr>
              <a:t>&gt;</a:t>
            </a:r>
            <a:r>
              <a:rPr lang="ko-KR" altLang="en-US" sz="4400" b="1" dirty="0">
                <a:solidFill>
                  <a:srgbClr val="2F5597"/>
                </a:solidFill>
              </a:rPr>
              <a:t>텍스트</a:t>
            </a:r>
            <a:r>
              <a:rPr lang="en-US" altLang="ko-KR" sz="4400" b="1" dirty="0">
                <a:solidFill>
                  <a:srgbClr val="2F5597"/>
                </a:solidFill>
              </a:rPr>
              <a:t>&lt;/a&gt;</a:t>
            </a:r>
            <a:endParaRPr lang="ko-KR" altLang="en-US" sz="4400" b="1" dirty="0">
              <a:solidFill>
                <a:srgbClr val="2F5597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408A57-D979-4660-BAED-68D2DE91EAEA}"/>
              </a:ext>
            </a:extLst>
          </p:cNvPr>
          <p:cNvSpPr txBox="1"/>
          <p:nvPr/>
        </p:nvSpPr>
        <p:spPr>
          <a:xfrm>
            <a:off x="549545" y="2606855"/>
            <a:ext cx="110929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solidFill>
                  <a:srgbClr val="2F5597"/>
                </a:solidFill>
              </a:rPr>
              <a:t>&lt;a </a:t>
            </a:r>
            <a:r>
              <a:rPr lang="en-US" altLang="ko-KR" sz="4000" b="1" dirty="0" err="1">
                <a:solidFill>
                  <a:srgbClr val="2F5597"/>
                </a:solidFill>
              </a:rPr>
              <a:t>href</a:t>
            </a:r>
            <a:r>
              <a:rPr lang="en-US" altLang="ko-KR" sz="4000" b="1" dirty="0">
                <a:solidFill>
                  <a:srgbClr val="2F5597"/>
                </a:solidFill>
              </a:rPr>
              <a:t>=“</a:t>
            </a:r>
            <a:r>
              <a:rPr lang="ko-KR" altLang="en-US" sz="4000" b="1" dirty="0">
                <a:solidFill>
                  <a:srgbClr val="2F5597"/>
                </a:solidFill>
              </a:rPr>
              <a:t>주소</a:t>
            </a:r>
            <a:r>
              <a:rPr lang="en-US" altLang="ko-KR" sz="4000" b="1" dirty="0">
                <a:solidFill>
                  <a:srgbClr val="2F5597"/>
                </a:solidFill>
              </a:rPr>
              <a:t>” </a:t>
            </a:r>
            <a:r>
              <a:rPr lang="en-US" altLang="ko-KR" sz="4000" b="1" dirty="0">
                <a:solidFill>
                  <a:srgbClr val="FF0000"/>
                </a:solidFill>
              </a:rPr>
              <a:t>target="_blank"</a:t>
            </a:r>
            <a:r>
              <a:rPr lang="en-US" altLang="ko-KR" sz="4000" b="1" dirty="0">
                <a:solidFill>
                  <a:srgbClr val="2F5597"/>
                </a:solidFill>
              </a:rPr>
              <a:t>&gt;</a:t>
            </a:r>
            <a:r>
              <a:rPr lang="ko-KR" altLang="en-US" sz="4000" b="1" dirty="0">
                <a:solidFill>
                  <a:srgbClr val="2F5597"/>
                </a:solidFill>
              </a:rPr>
              <a:t>텍스트</a:t>
            </a:r>
            <a:r>
              <a:rPr lang="en-US" altLang="ko-KR" sz="4000" b="1" dirty="0">
                <a:solidFill>
                  <a:srgbClr val="2F5597"/>
                </a:solidFill>
              </a:rPr>
              <a:t>&lt;/a&gt;</a:t>
            </a:r>
            <a:endParaRPr lang="ko-KR" altLang="en-US" sz="4000" b="1" dirty="0">
              <a:solidFill>
                <a:srgbClr val="2F5597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0A425E9-89CD-4AF1-B4F0-66C84F1D5D73}"/>
              </a:ext>
            </a:extLst>
          </p:cNvPr>
          <p:cNvSpPr txBox="1"/>
          <p:nvPr/>
        </p:nvSpPr>
        <p:spPr>
          <a:xfrm>
            <a:off x="2278064" y="92546"/>
            <a:ext cx="751949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solidFill>
                  <a:srgbClr val="FF0000"/>
                </a:solidFill>
              </a:rPr>
              <a:t>title=“Computer engineering”</a:t>
            </a:r>
            <a:endParaRPr lang="ko-KR" altLang="en-US" sz="4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2601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0" grpId="0"/>
      <p:bldP spid="1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6797C5C-F2B7-4E87-9DE0-FF60373EA3BE}"/>
              </a:ext>
            </a:extLst>
          </p:cNvPr>
          <p:cNvSpPr txBox="1"/>
          <p:nvPr/>
        </p:nvSpPr>
        <p:spPr>
          <a:xfrm>
            <a:off x="0" y="313489"/>
            <a:ext cx="1375794" cy="369332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dist"/>
            <a:r>
              <a:rPr lang="ko-KR" altLang="en-US" b="1" dirty="0">
                <a:solidFill>
                  <a:schemeClr val="bg1"/>
                </a:solidFill>
              </a:rPr>
              <a:t>기본 문법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CEFEF29-9477-4695-80CB-0A0162156F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/>
          <a:stretch/>
        </p:blipFill>
        <p:spPr>
          <a:xfrm>
            <a:off x="3471895" y="464182"/>
            <a:ext cx="5248210" cy="5904236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A238CA61-B557-4DB4-8FEE-65ADF1F7DE3C}"/>
              </a:ext>
            </a:extLst>
          </p:cNvPr>
          <p:cNvSpPr/>
          <p:nvPr/>
        </p:nvSpPr>
        <p:spPr>
          <a:xfrm>
            <a:off x="4798538" y="464182"/>
            <a:ext cx="1375794" cy="29781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25176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6797C5C-F2B7-4E87-9DE0-FF60373EA3BE}"/>
              </a:ext>
            </a:extLst>
          </p:cNvPr>
          <p:cNvSpPr txBox="1"/>
          <p:nvPr/>
        </p:nvSpPr>
        <p:spPr>
          <a:xfrm>
            <a:off x="0" y="313489"/>
            <a:ext cx="1375794" cy="369332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dist"/>
            <a:r>
              <a:rPr lang="ko-KR" altLang="en-US" b="1" dirty="0">
                <a:solidFill>
                  <a:schemeClr val="bg1"/>
                </a:solidFill>
              </a:rPr>
              <a:t>기본 준비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C96773A-5ECA-4B5C-9ACC-623DF93661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815" t="5541" r="66752" b="87343"/>
          <a:stretch/>
        </p:blipFill>
        <p:spPr>
          <a:xfrm>
            <a:off x="1375794" y="1680771"/>
            <a:ext cx="1870745" cy="21811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85442AB-98E6-4800-BE0E-CE7860880950}"/>
              </a:ext>
            </a:extLst>
          </p:cNvPr>
          <p:cNvSpPr txBox="1"/>
          <p:nvPr/>
        </p:nvSpPr>
        <p:spPr>
          <a:xfrm>
            <a:off x="833417" y="4153950"/>
            <a:ext cx="30492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2F5597"/>
                </a:solidFill>
              </a:rPr>
              <a:t>1. </a:t>
            </a:r>
            <a:r>
              <a:rPr lang="ko-KR" altLang="en-US" b="1" dirty="0">
                <a:solidFill>
                  <a:srgbClr val="2F5597"/>
                </a:solidFill>
              </a:rPr>
              <a:t>새 폴더 하나를 만듭니다</a:t>
            </a:r>
            <a:r>
              <a:rPr lang="en-US" altLang="ko-KR" b="1" dirty="0">
                <a:solidFill>
                  <a:srgbClr val="2F5597"/>
                </a:solidFill>
              </a:rPr>
              <a:t>.</a:t>
            </a:r>
            <a:endParaRPr lang="ko-KR" altLang="en-US" b="1" dirty="0">
              <a:solidFill>
                <a:srgbClr val="2F5597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CF11E36-CAFD-4E1F-9BDD-4EA9279EFF5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672" t="20833" r="42265" b="31250"/>
          <a:stretch/>
        </p:blipFill>
        <p:spPr>
          <a:xfrm>
            <a:off x="4426534" y="1072655"/>
            <a:ext cx="7348084" cy="4036765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0C97A735-1535-4F65-9024-BFED2D069055}"/>
              </a:ext>
            </a:extLst>
          </p:cNvPr>
          <p:cNvSpPr/>
          <p:nvPr/>
        </p:nvSpPr>
        <p:spPr>
          <a:xfrm>
            <a:off x="5398839" y="4330579"/>
            <a:ext cx="781051" cy="41920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E837838-6C8A-4EDA-AB3F-00B4972FB323}"/>
              </a:ext>
            </a:extLst>
          </p:cNvPr>
          <p:cNvSpPr/>
          <p:nvPr/>
        </p:nvSpPr>
        <p:spPr>
          <a:xfrm>
            <a:off x="8913827" y="4890782"/>
            <a:ext cx="1211685" cy="2186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B1989AE-6300-49DA-A1C4-333B66BCCDEC}"/>
              </a:ext>
            </a:extLst>
          </p:cNvPr>
          <p:cNvSpPr/>
          <p:nvPr/>
        </p:nvSpPr>
        <p:spPr>
          <a:xfrm>
            <a:off x="6497798" y="1300294"/>
            <a:ext cx="364397" cy="2186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E6A3AE5-777F-4DA4-B6D6-925F4C63E9A0}"/>
              </a:ext>
            </a:extLst>
          </p:cNvPr>
          <p:cNvSpPr txBox="1"/>
          <p:nvPr/>
        </p:nvSpPr>
        <p:spPr>
          <a:xfrm>
            <a:off x="4027987" y="5188374"/>
            <a:ext cx="8145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2F5597"/>
                </a:solidFill>
              </a:rPr>
              <a:t>2. 1.</a:t>
            </a:r>
            <a:r>
              <a:rPr lang="ko-KR" altLang="en-US" b="1" dirty="0">
                <a:solidFill>
                  <a:srgbClr val="2F5597"/>
                </a:solidFill>
              </a:rPr>
              <a:t>의 폴더에 메모장 하나를 위와 같은 형식으로 다른 이름으로 저장합니다</a:t>
            </a:r>
            <a:r>
              <a:rPr lang="en-US" altLang="ko-KR" b="1" dirty="0">
                <a:solidFill>
                  <a:srgbClr val="2F5597"/>
                </a:solidFill>
              </a:rPr>
              <a:t>.</a:t>
            </a:r>
            <a:endParaRPr lang="ko-KR" altLang="en-US" b="1" dirty="0">
              <a:solidFill>
                <a:srgbClr val="2F5597"/>
              </a:solidFill>
            </a:endParaRPr>
          </a:p>
        </p:txBody>
      </p:sp>
      <p:sp>
        <p:nvSpPr>
          <p:cNvPr id="2" name="곱하기 기호 1">
            <a:extLst>
              <a:ext uri="{FF2B5EF4-FFF2-40B4-BE49-F238E27FC236}">
                <a16:creationId xmlns:a16="http://schemas.microsoft.com/office/drawing/2014/main" id="{DF4DBDCE-9F43-46DC-9DC6-172B08CE708A}"/>
              </a:ext>
            </a:extLst>
          </p:cNvPr>
          <p:cNvSpPr/>
          <p:nvPr/>
        </p:nvSpPr>
        <p:spPr>
          <a:xfrm>
            <a:off x="0" y="1072655"/>
            <a:ext cx="4796754" cy="4440538"/>
          </a:xfrm>
          <a:prstGeom prst="mathMultiply">
            <a:avLst>
              <a:gd name="adj1" fmla="val 10698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477647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</TotalTime>
  <Words>209</Words>
  <Application>Microsoft Office PowerPoint</Application>
  <PresentationFormat>와이드스크린</PresentationFormat>
  <Paragraphs>31</Paragraphs>
  <Slides>14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7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김명준</dc:creator>
  <cp:lastModifiedBy>김명준</cp:lastModifiedBy>
  <cp:revision>14</cp:revision>
  <dcterms:created xsi:type="dcterms:W3CDTF">2020-07-16T11:32:00Z</dcterms:created>
  <dcterms:modified xsi:type="dcterms:W3CDTF">2020-07-16T13:41:23Z</dcterms:modified>
</cp:coreProperties>
</file>